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6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95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70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49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36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498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99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13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40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824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74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608F0-41E9-4895-9828-9EE324418F11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04106-3DEA-46AF-975F-A6B902E7C4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11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CE II- Aula 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432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Impedância Indutiva Z</a:t>
            </a:r>
            <a:r>
              <a:rPr lang="pt-BR" sz="2400" dirty="0" smtClean="0"/>
              <a:t>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131" y="1196752"/>
            <a:ext cx="8229600" cy="4752528"/>
          </a:xfrm>
        </p:spPr>
        <p:txBody>
          <a:bodyPr/>
          <a:lstStyle/>
          <a:p>
            <a:r>
              <a:rPr lang="pt-BR" dirty="0" smtClean="0"/>
              <a:t>A oposição que o indutor real oferece à passagem da corrente elétrica depende de R e de X</a:t>
            </a:r>
            <a:r>
              <a:rPr lang="pt-BR" sz="2400" dirty="0" smtClean="0"/>
              <a:t>L. </a:t>
            </a:r>
            <a:r>
              <a:rPr lang="pt-BR" dirty="0" smtClean="0"/>
              <a:t>Esta combinação é denominada impedância indutiva Z</a:t>
            </a:r>
            <a:r>
              <a:rPr lang="pt-BR" sz="2400" dirty="0" smtClean="0"/>
              <a:t>L</a:t>
            </a:r>
            <a:r>
              <a:rPr lang="pt-BR" dirty="0" smtClean="0"/>
              <a:t>, dada em </a:t>
            </a:r>
            <a:r>
              <a:rPr lang="el-GR" dirty="0" smtClean="0"/>
              <a:t>Ω</a:t>
            </a:r>
            <a:r>
              <a:rPr lang="pt-BR" dirty="0" smtClean="0"/>
              <a:t>, e pode ser representada por um único símbolo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894" y="3789040"/>
            <a:ext cx="44100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4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71552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58539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06" y="4708627"/>
            <a:ext cx="62198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706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r>
              <a:rPr lang="pt-BR" dirty="0" smtClean="0"/>
              <a:t>Em geral, a resistência do enrolamento de uma bobina é baixa(unidades a centenas de </a:t>
            </a:r>
            <a:r>
              <a:rPr lang="pt-BR" dirty="0" err="1" smtClean="0"/>
              <a:t>OHMs</a:t>
            </a:r>
            <a:r>
              <a:rPr lang="pt-BR" dirty="0" smtClean="0"/>
              <a:t>), portanto em muitos casos ela pode ser desprezada, sendo o indutor considerado ideal.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75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229600" cy="32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52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68199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0"/>
            <a:ext cx="69723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87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29600" cy="249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40968"/>
            <a:ext cx="54292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949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229600" cy="413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342900" indent="-342900">
              <a:buFont typeface="Arial" panose="020B0604020202020204" pitchFamily="34" charset="0"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buNone/>
            </a:pPr>
            <a:endParaRPr lang="pt-BR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0688"/>
            <a:ext cx="44767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1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27" y="260648"/>
            <a:ext cx="8229600" cy="11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575301" cy="523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958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26087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99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Potências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229600" cy="168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8999"/>
            <a:ext cx="8366713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711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FP= Fator de potência</a:t>
            </a: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964488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81250"/>
            <a:ext cx="26574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8067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06" y="4437112"/>
            <a:ext cx="80391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60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Em muitos circuitos formados por resistores e/ou indutores, três situações são possíveis</a:t>
            </a:r>
            <a:endParaRPr lang="pt-BR" sz="3200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80867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643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Potências</a:t>
            </a:r>
            <a:endParaRPr lang="pt-B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43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537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93496"/>
            <a:ext cx="6051597" cy="534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6352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100</Words>
  <Application>Microsoft Office PowerPoint</Application>
  <PresentationFormat>Apresentação na tela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CE II- Aula 5</vt:lpstr>
      <vt:lpstr>Impedância Indutiva ZL</vt:lpstr>
      <vt:lpstr>    </vt:lpstr>
      <vt:lpstr>     </vt:lpstr>
      <vt:lpstr>Exercício</vt:lpstr>
      <vt:lpstr>    </vt:lpstr>
      <vt:lpstr>    </vt:lpstr>
      <vt:lpstr>   </vt:lpstr>
      <vt:lpstr>    </vt:lpstr>
      <vt:lpstr>     </vt:lpstr>
      <vt:lpstr>   </vt:lpstr>
      <vt:lpstr>Potências</vt:lpstr>
      <vt:lpstr>FP= Fator de potência</vt:lpstr>
      <vt:lpstr>Em muitos circuitos formados por resistores e/ou indutores, três situações são possíveis</vt:lpstr>
      <vt:lpstr>Potências</vt:lpstr>
      <vt:lpstr>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II- Aula 5</dc:title>
  <dc:creator>AECIO</dc:creator>
  <cp:lastModifiedBy>AECIO</cp:lastModifiedBy>
  <cp:revision>14</cp:revision>
  <dcterms:created xsi:type="dcterms:W3CDTF">2020-06-03T14:28:48Z</dcterms:created>
  <dcterms:modified xsi:type="dcterms:W3CDTF">2020-07-01T04:59:17Z</dcterms:modified>
</cp:coreProperties>
</file>